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E0FF6-5D72-4300-9D36-4745BE9A9B6C}" type="datetimeFigureOut">
              <a:rPr lang="zh-TW" altLang="en-US" smtClean="0"/>
              <a:t>2020/2/3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C39A4-99FC-4BD4-8314-ABD1404416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408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E0FF6-5D72-4300-9D36-4745BE9A9B6C}" type="datetimeFigureOut">
              <a:rPr lang="zh-TW" altLang="en-US" smtClean="0"/>
              <a:t>2020/2/3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C39A4-99FC-4BD4-8314-ABD1404416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3108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E0FF6-5D72-4300-9D36-4745BE9A9B6C}" type="datetimeFigureOut">
              <a:rPr lang="zh-TW" altLang="en-US" smtClean="0"/>
              <a:t>2020/2/3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C39A4-99FC-4BD4-8314-ABD1404416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9335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E0FF6-5D72-4300-9D36-4745BE9A9B6C}" type="datetimeFigureOut">
              <a:rPr lang="zh-TW" altLang="en-US" smtClean="0"/>
              <a:t>2020/2/3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C39A4-99FC-4BD4-8314-ABD1404416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2311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E0FF6-5D72-4300-9D36-4745BE9A9B6C}" type="datetimeFigureOut">
              <a:rPr lang="zh-TW" altLang="en-US" smtClean="0"/>
              <a:t>2020/2/3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C39A4-99FC-4BD4-8314-ABD1404416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2187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E0FF6-5D72-4300-9D36-4745BE9A9B6C}" type="datetimeFigureOut">
              <a:rPr lang="zh-TW" altLang="en-US" smtClean="0"/>
              <a:t>2020/2/3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C39A4-99FC-4BD4-8314-ABD1404416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2977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E0FF6-5D72-4300-9D36-4745BE9A9B6C}" type="datetimeFigureOut">
              <a:rPr lang="zh-TW" altLang="en-US" smtClean="0"/>
              <a:t>2020/2/3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C39A4-99FC-4BD4-8314-ABD1404416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4671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E0FF6-5D72-4300-9D36-4745BE9A9B6C}" type="datetimeFigureOut">
              <a:rPr lang="zh-TW" altLang="en-US" smtClean="0"/>
              <a:t>2020/2/3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C39A4-99FC-4BD4-8314-ABD1404416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3850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E0FF6-5D72-4300-9D36-4745BE9A9B6C}" type="datetimeFigureOut">
              <a:rPr lang="zh-TW" altLang="en-US" smtClean="0"/>
              <a:t>2020/2/3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C39A4-99FC-4BD4-8314-ABD1404416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7170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E0FF6-5D72-4300-9D36-4745BE9A9B6C}" type="datetimeFigureOut">
              <a:rPr lang="zh-TW" altLang="en-US" smtClean="0"/>
              <a:t>2020/2/3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C39A4-99FC-4BD4-8314-ABD1404416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5567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E0FF6-5D72-4300-9D36-4745BE9A9B6C}" type="datetimeFigureOut">
              <a:rPr lang="zh-TW" altLang="en-US" smtClean="0"/>
              <a:t>2020/2/3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C39A4-99FC-4BD4-8314-ABD1404416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1588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E0FF6-5D72-4300-9D36-4745BE9A9B6C}" type="datetimeFigureOut">
              <a:rPr lang="zh-TW" altLang="en-US" smtClean="0"/>
              <a:t>2020/2/3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C39A4-99FC-4BD4-8314-ABD1404416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9621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666260" y="-2764284"/>
            <a:ext cx="18288000" cy="102870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5211193" y="1491448"/>
            <a:ext cx="1944209" cy="146481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圖說文字 5"/>
          <p:cNvSpPr/>
          <p:nvPr/>
        </p:nvSpPr>
        <p:spPr>
          <a:xfrm>
            <a:off x="7324076" y="861135"/>
            <a:ext cx="1455939" cy="479394"/>
          </a:xfrm>
          <a:prstGeom prst="wedgeRectCallout">
            <a:avLst>
              <a:gd name="adj1" fmla="val -57140"/>
              <a:gd name="adj2" fmla="val 76204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新增連結</a:t>
            </a:r>
            <a:endParaRPr lang="zh-TW" altLang="en-US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52841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寬螢幕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陳O生</dc:creator>
  <cp:lastModifiedBy>陳O生</cp:lastModifiedBy>
  <cp:revision>1</cp:revision>
  <dcterms:created xsi:type="dcterms:W3CDTF">2020-02-03T07:02:18Z</dcterms:created>
  <dcterms:modified xsi:type="dcterms:W3CDTF">2020-02-03T07:03:11Z</dcterms:modified>
</cp:coreProperties>
</file>